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E48"/>
    <a:srgbClr val="0075A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980" autoAdjust="0"/>
    <p:restoredTop sz="94660"/>
  </p:normalViewPr>
  <p:slideViewPr>
    <p:cSldViewPr snapToGrid="0">
      <p:cViewPr varScale="1">
        <p:scale>
          <a:sx n="99" d="100"/>
          <a:sy n="99" d="100"/>
        </p:scale>
        <p:origin x="132" y="54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039665-454D-5189-0F6F-287DE6C35BB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FB64B16-F7F6-7BEF-BA54-4C69389510C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377146-ABF7-D81E-CF17-FBE4002749A6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525D742-E000-118E-4E19-2156336C69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643530-8E82-C564-0127-7A2AE8CE8D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179167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06BB82-3A8A-24DD-5793-126F7F2479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BC82FD0-545B-B7A6-CCDD-1F99DE05772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4DADD4B-4DEC-653D-9A40-44F6AFBB1904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6E2FA31-D2E7-5BC3-340C-B832BD7A25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E11C22B-99B5-7708-36F1-FE8FB36F83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65539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2ED5F33-C930-CABE-EF2E-F1C92736C9D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C8AAD8D-C9DD-5211-9709-4C0E8A0BD1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A41063-473D-9009-3BD7-CB2F18530F4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0B8C53-A9F9-694B-8D33-63ECD8C7B6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8B5CEB3-82CD-08A9-04D4-193DE9997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59629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731787-0915-0DCD-A665-888B848DA5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962240-4D55-276D-F756-C8930098D48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11392C1-C097-197D-3259-C7199D14EA83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4DCF64C-2EA2-6219-044C-AD27847FDD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7AB241B-7ADA-4613-E6D3-91AD7309FC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961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7CC241-BFCA-B4A7-08D5-ED3F7598C0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B8DDF26-E67E-7A71-E627-7A1CADEAFF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DB9E69B-E064-01B5-811A-F614C0F31D9F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477BE2-DD15-37B4-AAFB-781DFC7C5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180F92-E857-FD0F-CDA6-A0834C6720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81328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4E18C4-2F8B-532E-8200-92BC62E2A6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1F135E4-25BE-6E20-64E4-5ABA9CC8C68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03BC13D-B8F1-280A-578C-CE72A32CE5A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5109C0-C3F4-6DF5-129B-60B93958AC45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94975A-DA56-2D16-AD29-1CD27336AD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6D5553-BE12-876F-91E5-15CB5E02BF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5633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AAC72A-6DD8-FD9F-82E7-E9DF926D37D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D756E4-1D9E-A2EC-CDCB-F13134C20B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7C9CAD-0B1D-01B7-07F2-5E16C4D6D0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E425C2AD-D0EB-B492-2252-6386D022524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BC57A2-5E22-1F43-FEC8-C592F28370A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7FE3347-11A7-6BC7-9517-7AC7328DAF2D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0163F24-7832-DDD0-DA9A-0AF287A7B8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56460C8E-5FE6-A201-5EDC-F332BBD0C7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6702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08D9B5-86B4-D572-596F-CCCA605F04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CC53106-643D-2DAC-7048-A8C3A9CC9F71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66793AF-6D12-D23E-6A81-26F63F72F57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6B9953F-CEA1-9719-CA1F-B0B04ED6E7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5543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ECB03BC-40D6-3CC9-2345-FA6C600C1FDE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3A3F43C-AF33-1540-AD5C-4A6A242E26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125A54-F830-BEB9-5309-E09DF3720E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04601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3DF4AE-9081-E798-5753-296AA0839E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7420B9-17CF-3A08-B8F3-7856B7B22B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EE90631-CE4E-E1FC-701E-28AF48971F3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E1CCC36-AEE8-78F3-DC26-712EB47D029C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0F88579-1836-2DA3-CC92-0439FEE7DA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5E716AA-FCBA-FDFE-2BFB-4E859DBC6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1734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40AA05-EDCA-0EEF-9872-35889179D1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864070C-CB1E-2A4D-7126-C5BF10E9A8B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AE724-58FE-B67F-236C-24B73C742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564735B-0A49-4A63-945E-D6F7132CD498}"/>
              </a:ext>
            </a:extLst>
          </p:cNvPr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773E541-75BC-49A1-B0DF-2F91FFD18FCF}" type="datetimeFigureOut">
              <a:rPr lang="en-US" smtClean="0"/>
              <a:t>10/15/2024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331CF88-1579-A011-CB67-82BC40DB92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1171FDE-9685-7B34-0938-F05B741DD0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91E31E90-1DCB-405A-A407-B4204FF4F7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8504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blue and black background&#10;&#10;Description automatically generated">
            <a:extLst>
              <a:ext uri="{FF2B5EF4-FFF2-40B4-BE49-F238E27FC236}">
                <a16:creationId xmlns:a16="http://schemas.microsoft.com/office/drawing/2014/main" id="{C3005215-A370-103D-2148-02901C843886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alphaModFix amt="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71" y="512051"/>
            <a:ext cx="12143257" cy="6345949"/>
          </a:xfrm>
          <a:prstGeom prst="rect">
            <a:avLst/>
          </a:prstGeom>
        </p:spPr>
      </p:pic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96FBD82-7C41-9764-9C14-C4C5EB7914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1" y="136525"/>
            <a:ext cx="11810197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F0CFCF9-DD61-0AB0-CD75-5482F44B148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82881" y="1608485"/>
            <a:ext cx="11810196" cy="44977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pic>
        <p:nvPicPr>
          <p:cNvPr id="8" name="Picture 7" descr="A blue and orange text on a black background&#10;&#10;Description automatically generated">
            <a:extLst>
              <a:ext uri="{FF2B5EF4-FFF2-40B4-BE49-F238E27FC236}">
                <a16:creationId xmlns:a16="http://schemas.microsoft.com/office/drawing/2014/main" id="{D66A249F-A40F-6B31-56BC-F3354F83397A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974" y="6106223"/>
            <a:ext cx="1843097" cy="81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631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0075AD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3600" kern="1200">
          <a:solidFill>
            <a:srgbClr val="333E48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3200" kern="1200">
          <a:solidFill>
            <a:srgbClr val="333E48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800" kern="1200">
          <a:solidFill>
            <a:srgbClr val="333E48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333E48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333E48"/>
          </a:solidFill>
          <a:latin typeface="Calibri" panose="020F0502020204030204" pitchFamily="34" charset="0"/>
          <a:ea typeface="Calibri" panose="020F0502020204030204" pitchFamily="34" charset="0"/>
          <a:cs typeface="Calibri" panose="020F050202020403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C95FBE-FF9E-F8BF-3CCE-AE7BA178447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DB4616-E359-1AB3-C7FC-BE6BD713BB1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5295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2F7E0C-FE06-7F74-8468-293AC64349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57236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5" baseType="lpstr">
      <vt:lpstr>Arial</vt:lpstr>
      <vt:lpstr>Calibri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Skip Gmeiner</dc:creator>
  <cp:lastModifiedBy>Skip Gmeiner</cp:lastModifiedBy>
  <cp:revision>1</cp:revision>
  <dcterms:created xsi:type="dcterms:W3CDTF">2024-10-15T19:04:24Z</dcterms:created>
  <dcterms:modified xsi:type="dcterms:W3CDTF">2024-10-15T19:22:29Z</dcterms:modified>
</cp:coreProperties>
</file>